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DF205A-502E-4034-9573-D3DF62F76EA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0C94E0-FFCA-4D88-8474-DB05032B0283}">
      <dgm:prSet phldrT="[Text]"/>
      <dgm:spPr/>
      <dgm:t>
        <a:bodyPr/>
        <a:lstStyle/>
        <a:p>
          <a:r>
            <a:rPr lang="en-US" dirty="0" err="1" smtClean="0"/>
            <a:t>Coord</a:t>
          </a:r>
          <a:r>
            <a:rPr lang="en-US" dirty="0" smtClean="0"/>
            <a:t> Council </a:t>
          </a:r>
          <a:endParaRPr lang="en-US" dirty="0"/>
        </a:p>
      </dgm:t>
    </dgm:pt>
    <dgm:pt modelId="{082F691C-D107-4049-ABC6-919F3DF4FBBD}" type="parTrans" cxnId="{77978621-5397-4B17-BABC-17262A8E6270}">
      <dgm:prSet/>
      <dgm:spPr/>
      <dgm:t>
        <a:bodyPr/>
        <a:lstStyle/>
        <a:p>
          <a:endParaRPr lang="en-US"/>
        </a:p>
      </dgm:t>
    </dgm:pt>
    <dgm:pt modelId="{A57E0815-C7B6-46AA-8855-B7615AEA63E6}" type="sibTrans" cxnId="{77978621-5397-4B17-BABC-17262A8E6270}">
      <dgm:prSet/>
      <dgm:spPr/>
      <dgm:t>
        <a:bodyPr/>
        <a:lstStyle/>
        <a:p>
          <a:endParaRPr lang="en-US"/>
        </a:p>
      </dgm:t>
    </dgm:pt>
    <dgm:pt modelId="{87E5729F-42BA-4C38-B598-E71BF4CCEB0E}">
      <dgm:prSet phldrT="[Text]"/>
      <dgm:spPr/>
      <dgm:t>
        <a:bodyPr/>
        <a:lstStyle/>
        <a:p>
          <a:r>
            <a:rPr lang="en-US" dirty="0" smtClean="0"/>
            <a:t>LA JPA</a:t>
          </a:r>
        </a:p>
        <a:p>
          <a:r>
            <a:rPr lang="en-US" dirty="0" smtClean="0"/>
            <a:t>$$</a:t>
          </a:r>
          <a:endParaRPr lang="en-US" dirty="0"/>
        </a:p>
      </dgm:t>
    </dgm:pt>
    <dgm:pt modelId="{962701B4-7CDA-49B7-A4C1-BC0AF6A4E474}" type="parTrans" cxnId="{035C85AA-7E2D-4295-B60F-3D168A5B8819}">
      <dgm:prSet/>
      <dgm:spPr/>
      <dgm:t>
        <a:bodyPr/>
        <a:lstStyle/>
        <a:p>
          <a:endParaRPr lang="en-US"/>
        </a:p>
      </dgm:t>
    </dgm:pt>
    <dgm:pt modelId="{2476FBB7-5BF2-4A0E-AD1C-F412681355A6}" type="sibTrans" cxnId="{035C85AA-7E2D-4295-B60F-3D168A5B8819}">
      <dgm:prSet/>
      <dgm:spPr/>
      <dgm:t>
        <a:bodyPr/>
        <a:lstStyle/>
        <a:p>
          <a:endParaRPr lang="en-US"/>
        </a:p>
      </dgm:t>
    </dgm:pt>
    <dgm:pt modelId="{937B4FC1-9E72-4728-92A6-91679EF56C21}">
      <dgm:prSet phldrT="[Text]"/>
      <dgm:spPr/>
      <dgm:t>
        <a:bodyPr/>
        <a:lstStyle/>
        <a:p>
          <a:r>
            <a:rPr lang="en-US" dirty="0" smtClean="0"/>
            <a:t>SPC &amp; Task Forces </a:t>
          </a:r>
          <a:endParaRPr lang="en-US" dirty="0"/>
        </a:p>
      </dgm:t>
    </dgm:pt>
    <dgm:pt modelId="{BE994E98-5ECE-4E91-A4B9-06919BD67388}" type="parTrans" cxnId="{869DB9D9-8249-4DDA-98FB-620B4608E8DD}">
      <dgm:prSet/>
      <dgm:spPr/>
      <dgm:t>
        <a:bodyPr/>
        <a:lstStyle/>
        <a:p>
          <a:endParaRPr lang="en-US"/>
        </a:p>
      </dgm:t>
    </dgm:pt>
    <dgm:pt modelId="{688A24D3-9762-42F4-BF38-C93B309F5981}" type="sibTrans" cxnId="{869DB9D9-8249-4DDA-98FB-620B4608E8DD}">
      <dgm:prSet/>
      <dgm:spPr/>
      <dgm:t>
        <a:bodyPr/>
        <a:lstStyle/>
        <a:p>
          <a:endParaRPr lang="en-US"/>
        </a:p>
      </dgm:t>
    </dgm:pt>
    <dgm:pt modelId="{F6C09D6E-14CD-4668-B7A6-D874AAF8D69F}">
      <dgm:prSet phldrT="[Text]"/>
      <dgm:spPr/>
      <dgm:t>
        <a:bodyPr/>
        <a:lstStyle/>
        <a:p>
          <a:r>
            <a:rPr lang="en-US" dirty="0" smtClean="0"/>
            <a:t>OC JPA</a:t>
          </a:r>
        </a:p>
        <a:p>
          <a:r>
            <a:rPr lang="en-US" dirty="0" smtClean="0"/>
            <a:t>$$</a:t>
          </a:r>
          <a:endParaRPr lang="en-US" dirty="0"/>
        </a:p>
      </dgm:t>
    </dgm:pt>
    <dgm:pt modelId="{9F8F9F3C-9197-43CB-817B-506F1749CF3F}" type="parTrans" cxnId="{FB2B5986-6DFE-4905-BA1B-2BA043158314}">
      <dgm:prSet/>
      <dgm:spPr/>
      <dgm:t>
        <a:bodyPr/>
        <a:lstStyle/>
        <a:p>
          <a:endParaRPr lang="en-US"/>
        </a:p>
      </dgm:t>
    </dgm:pt>
    <dgm:pt modelId="{65BAA86A-4E31-448B-A3E2-5DAFE358BCEC}" type="sibTrans" cxnId="{FB2B5986-6DFE-4905-BA1B-2BA043158314}">
      <dgm:prSet/>
      <dgm:spPr/>
      <dgm:t>
        <a:bodyPr/>
        <a:lstStyle/>
        <a:p>
          <a:endParaRPr lang="en-US"/>
        </a:p>
      </dgm:t>
    </dgm:pt>
    <dgm:pt modelId="{6C5C8F3F-FE9C-484C-9150-ADEA6F8A50C9}">
      <dgm:prSet phldrT="[Text]"/>
      <dgm:spPr/>
      <dgm:t>
        <a:bodyPr/>
        <a:lstStyle/>
        <a:p>
          <a:r>
            <a:rPr lang="en-US" dirty="0" smtClean="0"/>
            <a:t>SPC and Task Forces </a:t>
          </a:r>
          <a:endParaRPr lang="en-US" dirty="0"/>
        </a:p>
      </dgm:t>
    </dgm:pt>
    <dgm:pt modelId="{AC0E8EE5-2BBE-4C34-B141-821C44D147BF}" type="parTrans" cxnId="{AB7FD827-2ED5-4685-AC1E-62C4BFE7CBCE}">
      <dgm:prSet/>
      <dgm:spPr/>
      <dgm:t>
        <a:bodyPr/>
        <a:lstStyle/>
        <a:p>
          <a:endParaRPr lang="en-US"/>
        </a:p>
      </dgm:t>
    </dgm:pt>
    <dgm:pt modelId="{AD386061-EAC9-4855-8E57-D7DFF47D733D}" type="sibTrans" cxnId="{AB7FD827-2ED5-4685-AC1E-62C4BFE7CBCE}">
      <dgm:prSet/>
      <dgm:spPr/>
      <dgm:t>
        <a:bodyPr/>
        <a:lstStyle/>
        <a:p>
          <a:endParaRPr lang="en-US"/>
        </a:p>
      </dgm:t>
    </dgm:pt>
    <dgm:pt modelId="{E53C85B9-944A-415D-9F76-0E09C1C8FD8A}" type="pres">
      <dgm:prSet presAssocID="{78DF205A-502E-4034-9573-D3DF62F76E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0A7771-7A02-4024-9BA3-1230B1BF138A}" type="pres">
      <dgm:prSet presAssocID="{270C94E0-FFCA-4D88-8474-DB05032B0283}" presName="hierRoot1" presStyleCnt="0"/>
      <dgm:spPr/>
    </dgm:pt>
    <dgm:pt modelId="{0D977A75-7BB6-4C06-9C49-3A4B9B81384C}" type="pres">
      <dgm:prSet presAssocID="{270C94E0-FFCA-4D88-8474-DB05032B0283}" presName="composite" presStyleCnt="0"/>
      <dgm:spPr/>
    </dgm:pt>
    <dgm:pt modelId="{A47DF723-A0C0-408C-B30C-2F948A3E84F3}" type="pres">
      <dgm:prSet presAssocID="{270C94E0-FFCA-4D88-8474-DB05032B0283}" presName="background" presStyleLbl="node0" presStyleIdx="0" presStyleCnt="1"/>
      <dgm:spPr/>
    </dgm:pt>
    <dgm:pt modelId="{0978F02D-60D6-4369-85B0-98AE8BB42218}" type="pres">
      <dgm:prSet presAssocID="{270C94E0-FFCA-4D88-8474-DB05032B028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599A61-FF31-42FB-9955-6D3614797EA2}" type="pres">
      <dgm:prSet presAssocID="{270C94E0-FFCA-4D88-8474-DB05032B0283}" presName="hierChild2" presStyleCnt="0"/>
      <dgm:spPr/>
    </dgm:pt>
    <dgm:pt modelId="{53728EFA-E4CE-4258-BE0D-94774FDC6625}" type="pres">
      <dgm:prSet presAssocID="{962701B4-7CDA-49B7-A4C1-BC0AF6A4E47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6623AC3-C4C7-4514-A83F-3F66F8914952}" type="pres">
      <dgm:prSet presAssocID="{87E5729F-42BA-4C38-B598-E71BF4CCEB0E}" presName="hierRoot2" presStyleCnt="0"/>
      <dgm:spPr/>
    </dgm:pt>
    <dgm:pt modelId="{7D607B76-B743-4442-8C6E-DA8114328F2A}" type="pres">
      <dgm:prSet presAssocID="{87E5729F-42BA-4C38-B598-E71BF4CCEB0E}" presName="composite2" presStyleCnt="0"/>
      <dgm:spPr/>
    </dgm:pt>
    <dgm:pt modelId="{C85F1C72-29EC-4377-9FAD-52EFC07792D2}" type="pres">
      <dgm:prSet presAssocID="{87E5729F-42BA-4C38-B598-E71BF4CCEB0E}" presName="background2" presStyleLbl="node2" presStyleIdx="0" presStyleCnt="2"/>
      <dgm:spPr/>
    </dgm:pt>
    <dgm:pt modelId="{CEE2E25E-79A0-455B-A143-062EA1415162}" type="pres">
      <dgm:prSet presAssocID="{87E5729F-42BA-4C38-B598-E71BF4CCEB0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FB29B3-52A7-4164-8ED4-40BDABB55656}" type="pres">
      <dgm:prSet presAssocID="{87E5729F-42BA-4C38-B598-E71BF4CCEB0E}" presName="hierChild3" presStyleCnt="0"/>
      <dgm:spPr/>
    </dgm:pt>
    <dgm:pt modelId="{70EBD3B3-931D-4E93-ABE2-4965390A20DD}" type="pres">
      <dgm:prSet presAssocID="{BE994E98-5ECE-4E91-A4B9-06919BD67388}" presName="Name17" presStyleLbl="parChTrans1D3" presStyleIdx="0" presStyleCnt="2"/>
      <dgm:spPr/>
      <dgm:t>
        <a:bodyPr/>
        <a:lstStyle/>
        <a:p>
          <a:endParaRPr lang="en-US"/>
        </a:p>
      </dgm:t>
    </dgm:pt>
    <dgm:pt modelId="{D7C3828D-DEA3-4559-AFAA-D6AA2584B23C}" type="pres">
      <dgm:prSet presAssocID="{937B4FC1-9E72-4728-92A6-91679EF56C21}" presName="hierRoot3" presStyleCnt="0"/>
      <dgm:spPr/>
    </dgm:pt>
    <dgm:pt modelId="{63343159-D9FF-4637-890E-1F424E67FFB0}" type="pres">
      <dgm:prSet presAssocID="{937B4FC1-9E72-4728-92A6-91679EF56C21}" presName="composite3" presStyleCnt="0"/>
      <dgm:spPr/>
    </dgm:pt>
    <dgm:pt modelId="{D05F276E-6C72-453A-8197-96A3A7ED360C}" type="pres">
      <dgm:prSet presAssocID="{937B4FC1-9E72-4728-92A6-91679EF56C21}" presName="background3" presStyleLbl="node3" presStyleIdx="0" presStyleCnt="2"/>
      <dgm:spPr/>
    </dgm:pt>
    <dgm:pt modelId="{BDE99F98-6002-4228-9C71-0623DF616BA9}" type="pres">
      <dgm:prSet presAssocID="{937B4FC1-9E72-4728-92A6-91679EF56C21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066CCC-15EB-4990-A7DF-BAC39470304E}" type="pres">
      <dgm:prSet presAssocID="{937B4FC1-9E72-4728-92A6-91679EF56C21}" presName="hierChild4" presStyleCnt="0"/>
      <dgm:spPr/>
    </dgm:pt>
    <dgm:pt modelId="{B547BCE1-E5A3-4B6A-A2E8-26E54225143D}" type="pres">
      <dgm:prSet presAssocID="{9F8F9F3C-9197-43CB-817B-506F1749CF3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C0C533E-762D-462B-A4F2-7452DC652C0D}" type="pres">
      <dgm:prSet presAssocID="{F6C09D6E-14CD-4668-B7A6-D874AAF8D69F}" presName="hierRoot2" presStyleCnt="0"/>
      <dgm:spPr/>
    </dgm:pt>
    <dgm:pt modelId="{8CDB5E54-BC99-421B-9B65-C9D0A687E4D7}" type="pres">
      <dgm:prSet presAssocID="{F6C09D6E-14CD-4668-B7A6-D874AAF8D69F}" presName="composite2" presStyleCnt="0"/>
      <dgm:spPr/>
    </dgm:pt>
    <dgm:pt modelId="{D10A1DDC-51B7-4D7A-A639-23195856C164}" type="pres">
      <dgm:prSet presAssocID="{F6C09D6E-14CD-4668-B7A6-D874AAF8D69F}" presName="background2" presStyleLbl="node2" presStyleIdx="1" presStyleCnt="2"/>
      <dgm:spPr/>
    </dgm:pt>
    <dgm:pt modelId="{5E41FC20-36E3-4C2D-9913-410A6E4DC25A}" type="pres">
      <dgm:prSet presAssocID="{F6C09D6E-14CD-4668-B7A6-D874AAF8D69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5DB2D1-D113-4009-BBE9-810000BE913A}" type="pres">
      <dgm:prSet presAssocID="{F6C09D6E-14CD-4668-B7A6-D874AAF8D69F}" presName="hierChild3" presStyleCnt="0"/>
      <dgm:spPr/>
    </dgm:pt>
    <dgm:pt modelId="{9A1F1EDC-B549-4C5E-8634-DA4F65F5D2FF}" type="pres">
      <dgm:prSet presAssocID="{AC0E8EE5-2BBE-4C34-B141-821C44D147BF}" presName="Name17" presStyleLbl="parChTrans1D3" presStyleIdx="1" presStyleCnt="2"/>
      <dgm:spPr/>
      <dgm:t>
        <a:bodyPr/>
        <a:lstStyle/>
        <a:p>
          <a:endParaRPr lang="en-US"/>
        </a:p>
      </dgm:t>
    </dgm:pt>
    <dgm:pt modelId="{5E3E9E56-0202-4A7D-A589-D92F3B896076}" type="pres">
      <dgm:prSet presAssocID="{6C5C8F3F-FE9C-484C-9150-ADEA6F8A50C9}" presName="hierRoot3" presStyleCnt="0"/>
      <dgm:spPr/>
    </dgm:pt>
    <dgm:pt modelId="{943D0ACD-D785-46CB-8AC8-1C2B1766E4FC}" type="pres">
      <dgm:prSet presAssocID="{6C5C8F3F-FE9C-484C-9150-ADEA6F8A50C9}" presName="composite3" presStyleCnt="0"/>
      <dgm:spPr/>
    </dgm:pt>
    <dgm:pt modelId="{669D8C8B-6127-4C09-AF33-6A1FCF994974}" type="pres">
      <dgm:prSet presAssocID="{6C5C8F3F-FE9C-484C-9150-ADEA6F8A50C9}" presName="background3" presStyleLbl="node3" presStyleIdx="1" presStyleCnt="2"/>
      <dgm:spPr/>
    </dgm:pt>
    <dgm:pt modelId="{8FD23F6F-273C-4592-B31F-3D4C47FF5181}" type="pres">
      <dgm:prSet presAssocID="{6C5C8F3F-FE9C-484C-9150-ADEA6F8A50C9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38C022-ED97-41B8-AEC6-BA3187BE7A5D}" type="pres">
      <dgm:prSet presAssocID="{6C5C8F3F-FE9C-484C-9150-ADEA6F8A50C9}" presName="hierChild4" presStyleCnt="0"/>
      <dgm:spPr/>
    </dgm:pt>
  </dgm:ptLst>
  <dgm:cxnLst>
    <dgm:cxn modelId="{F97053E0-3BA9-46AD-AA2D-63CB844CC36E}" type="presOf" srcId="{87E5729F-42BA-4C38-B598-E71BF4CCEB0E}" destId="{CEE2E25E-79A0-455B-A143-062EA1415162}" srcOrd="0" destOrd="0" presId="urn:microsoft.com/office/officeart/2005/8/layout/hierarchy1"/>
    <dgm:cxn modelId="{3B88A0DA-B506-40E9-840C-786CD2B692DA}" type="presOf" srcId="{78DF205A-502E-4034-9573-D3DF62F76EAC}" destId="{E53C85B9-944A-415D-9F76-0E09C1C8FD8A}" srcOrd="0" destOrd="0" presId="urn:microsoft.com/office/officeart/2005/8/layout/hierarchy1"/>
    <dgm:cxn modelId="{AB7FD827-2ED5-4685-AC1E-62C4BFE7CBCE}" srcId="{F6C09D6E-14CD-4668-B7A6-D874AAF8D69F}" destId="{6C5C8F3F-FE9C-484C-9150-ADEA6F8A50C9}" srcOrd="0" destOrd="0" parTransId="{AC0E8EE5-2BBE-4C34-B141-821C44D147BF}" sibTransId="{AD386061-EAC9-4855-8E57-D7DFF47D733D}"/>
    <dgm:cxn modelId="{035C85AA-7E2D-4295-B60F-3D168A5B8819}" srcId="{270C94E0-FFCA-4D88-8474-DB05032B0283}" destId="{87E5729F-42BA-4C38-B598-E71BF4CCEB0E}" srcOrd="0" destOrd="0" parTransId="{962701B4-7CDA-49B7-A4C1-BC0AF6A4E474}" sibTransId="{2476FBB7-5BF2-4A0E-AD1C-F412681355A6}"/>
    <dgm:cxn modelId="{77978621-5397-4B17-BABC-17262A8E6270}" srcId="{78DF205A-502E-4034-9573-D3DF62F76EAC}" destId="{270C94E0-FFCA-4D88-8474-DB05032B0283}" srcOrd="0" destOrd="0" parTransId="{082F691C-D107-4049-ABC6-919F3DF4FBBD}" sibTransId="{A57E0815-C7B6-46AA-8855-B7615AEA63E6}"/>
    <dgm:cxn modelId="{0979F343-7381-4D8C-93F9-31BD7977374E}" type="presOf" srcId="{937B4FC1-9E72-4728-92A6-91679EF56C21}" destId="{BDE99F98-6002-4228-9C71-0623DF616BA9}" srcOrd="0" destOrd="0" presId="urn:microsoft.com/office/officeart/2005/8/layout/hierarchy1"/>
    <dgm:cxn modelId="{33F9D965-40DD-4129-A373-7DAB78BFD15F}" type="presOf" srcId="{6C5C8F3F-FE9C-484C-9150-ADEA6F8A50C9}" destId="{8FD23F6F-273C-4592-B31F-3D4C47FF5181}" srcOrd="0" destOrd="0" presId="urn:microsoft.com/office/officeart/2005/8/layout/hierarchy1"/>
    <dgm:cxn modelId="{48F14481-0E03-432F-80E5-D054438AF749}" type="presOf" srcId="{F6C09D6E-14CD-4668-B7A6-D874AAF8D69F}" destId="{5E41FC20-36E3-4C2D-9913-410A6E4DC25A}" srcOrd="0" destOrd="0" presId="urn:microsoft.com/office/officeart/2005/8/layout/hierarchy1"/>
    <dgm:cxn modelId="{869DB9D9-8249-4DDA-98FB-620B4608E8DD}" srcId="{87E5729F-42BA-4C38-B598-E71BF4CCEB0E}" destId="{937B4FC1-9E72-4728-92A6-91679EF56C21}" srcOrd="0" destOrd="0" parTransId="{BE994E98-5ECE-4E91-A4B9-06919BD67388}" sibTransId="{688A24D3-9762-42F4-BF38-C93B309F5981}"/>
    <dgm:cxn modelId="{353DCC90-DEF1-498E-B1D1-CE036E51649B}" type="presOf" srcId="{9F8F9F3C-9197-43CB-817B-506F1749CF3F}" destId="{B547BCE1-E5A3-4B6A-A2E8-26E54225143D}" srcOrd="0" destOrd="0" presId="urn:microsoft.com/office/officeart/2005/8/layout/hierarchy1"/>
    <dgm:cxn modelId="{7F125755-CDD0-4F54-ABA5-94A563860D3D}" type="presOf" srcId="{962701B4-7CDA-49B7-A4C1-BC0AF6A4E474}" destId="{53728EFA-E4CE-4258-BE0D-94774FDC6625}" srcOrd="0" destOrd="0" presId="urn:microsoft.com/office/officeart/2005/8/layout/hierarchy1"/>
    <dgm:cxn modelId="{97BDEC0D-E731-4C1E-8EE0-7FC4C2B856B6}" type="presOf" srcId="{BE994E98-5ECE-4E91-A4B9-06919BD67388}" destId="{70EBD3B3-931D-4E93-ABE2-4965390A20DD}" srcOrd="0" destOrd="0" presId="urn:microsoft.com/office/officeart/2005/8/layout/hierarchy1"/>
    <dgm:cxn modelId="{DF87DF04-79C4-4542-8C08-A938173CD16E}" type="presOf" srcId="{AC0E8EE5-2BBE-4C34-B141-821C44D147BF}" destId="{9A1F1EDC-B549-4C5E-8634-DA4F65F5D2FF}" srcOrd="0" destOrd="0" presId="urn:microsoft.com/office/officeart/2005/8/layout/hierarchy1"/>
    <dgm:cxn modelId="{FB2B5986-6DFE-4905-BA1B-2BA043158314}" srcId="{270C94E0-FFCA-4D88-8474-DB05032B0283}" destId="{F6C09D6E-14CD-4668-B7A6-D874AAF8D69F}" srcOrd="1" destOrd="0" parTransId="{9F8F9F3C-9197-43CB-817B-506F1749CF3F}" sibTransId="{65BAA86A-4E31-448B-A3E2-5DAFE358BCEC}"/>
    <dgm:cxn modelId="{201ED2A7-4B9A-4768-BFE9-0A7F523BABB4}" type="presOf" srcId="{270C94E0-FFCA-4D88-8474-DB05032B0283}" destId="{0978F02D-60D6-4369-85B0-98AE8BB42218}" srcOrd="0" destOrd="0" presId="urn:microsoft.com/office/officeart/2005/8/layout/hierarchy1"/>
    <dgm:cxn modelId="{834102E1-FC99-43EE-BCEF-532E46B57FCC}" type="presParOf" srcId="{E53C85B9-944A-415D-9F76-0E09C1C8FD8A}" destId="{CD0A7771-7A02-4024-9BA3-1230B1BF138A}" srcOrd="0" destOrd="0" presId="urn:microsoft.com/office/officeart/2005/8/layout/hierarchy1"/>
    <dgm:cxn modelId="{5A992101-0F7E-4783-84E4-3182300D31D8}" type="presParOf" srcId="{CD0A7771-7A02-4024-9BA3-1230B1BF138A}" destId="{0D977A75-7BB6-4C06-9C49-3A4B9B81384C}" srcOrd="0" destOrd="0" presId="urn:microsoft.com/office/officeart/2005/8/layout/hierarchy1"/>
    <dgm:cxn modelId="{33C09C41-6F0F-442F-88BC-AE74E5316F8C}" type="presParOf" srcId="{0D977A75-7BB6-4C06-9C49-3A4B9B81384C}" destId="{A47DF723-A0C0-408C-B30C-2F948A3E84F3}" srcOrd="0" destOrd="0" presId="urn:microsoft.com/office/officeart/2005/8/layout/hierarchy1"/>
    <dgm:cxn modelId="{41B8F84D-2AA4-4ACE-8DFB-9FCA9A794323}" type="presParOf" srcId="{0D977A75-7BB6-4C06-9C49-3A4B9B81384C}" destId="{0978F02D-60D6-4369-85B0-98AE8BB42218}" srcOrd="1" destOrd="0" presId="urn:microsoft.com/office/officeart/2005/8/layout/hierarchy1"/>
    <dgm:cxn modelId="{EA037834-9036-451C-8B35-75652E47709D}" type="presParOf" srcId="{CD0A7771-7A02-4024-9BA3-1230B1BF138A}" destId="{0B599A61-FF31-42FB-9955-6D3614797EA2}" srcOrd="1" destOrd="0" presId="urn:microsoft.com/office/officeart/2005/8/layout/hierarchy1"/>
    <dgm:cxn modelId="{5626BA58-117E-44D4-A894-C28108D0817B}" type="presParOf" srcId="{0B599A61-FF31-42FB-9955-6D3614797EA2}" destId="{53728EFA-E4CE-4258-BE0D-94774FDC6625}" srcOrd="0" destOrd="0" presId="urn:microsoft.com/office/officeart/2005/8/layout/hierarchy1"/>
    <dgm:cxn modelId="{C5679AAD-1895-4A44-8E7C-2C18704908D3}" type="presParOf" srcId="{0B599A61-FF31-42FB-9955-6D3614797EA2}" destId="{06623AC3-C4C7-4514-A83F-3F66F8914952}" srcOrd="1" destOrd="0" presId="urn:microsoft.com/office/officeart/2005/8/layout/hierarchy1"/>
    <dgm:cxn modelId="{E55251C4-63D7-467D-B090-33929FF701BA}" type="presParOf" srcId="{06623AC3-C4C7-4514-A83F-3F66F8914952}" destId="{7D607B76-B743-4442-8C6E-DA8114328F2A}" srcOrd="0" destOrd="0" presId="urn:microsoft.com/office/officeart/2005/8/layout/hierarchy1"/>
    <dgm:cxn modelId="{4D05BFB4-E028-4CAA-ADE1-63D20D5D528B}" type="presParOf" srcId="{7D607B76-B743-4442-8C6E-DA8114328F2A}" destId="{C85F1C72-29EC-4377-9FAD-52EFC07792D2}" srcOrd="0" destOrd="0" presId="urn:microsoft.com/office/officeart/2005/8/layout/hierarchy1"/>
    <dgm:cxn modelId="{E77CFFC7-1E6F-49D5-9879-513BF268EFBA}" type="presParOf" srcId="{7D607B76-B743-4442-8C6E-DA8114328F2A}" destId="{CEE2E25E-79A0-455B-A143-062EA1415162}" srcOrd="1" destOrd="0" presId="urn:microsoft.com/office/officeart/2005/8/layout/hierarchy1"/>
    <dgm:cxn modelId="{70DD606D-7443-437E-B38F-7D483D9CF776}" type="presParOf" srcId="{06623AC3-C4C7-4514-A83F-3F66F8914952}" destId="{A7FB29B3-52A7-4164-8ED4-40BDABB55656}" srcOrd="1" destOrd="0" presId="urn:microsoft.com/office/officeart/2005/8/layout/hierarchy1"/>
    <dgm:cxn modelId="{CDD87FBA-17FC-4274-B2A8-6A96B2BCB8F7}" type="presParOf" srcId="{A7FB29B3-52A7-4164-8ED4-40BDABB55656}" destId="{70EBD3B3-931D-4E93-ABE2-4965390A20DD}" srcOrd="0" destOrd="0" presId="urn:microsoft.com/office/officeart/2005/8/layout/hierarchy1"/>
    <dgm:cxn modelId="{F579276B-3C90-4D02-BB74-48181AFD6841}" type="presParOf" srcId="{A7FB29B3-52A7-4164-8ED4-40BDABB55656}" destId="{D7C3828D-DEA3-4559-AFAA-D6AA2584B23C}" srcOrd="1" destOrd="0" presId="urn:microsoft.com/office/officeart/2005/8/layout/hierarchy1"/>
    <dgm:cxn modelId="{ED6F39DC-174B-457C-9487-B088E057B5F3}" type="presParOf" srcId="{D7C3828D-DEA3-4559-AFAA-D6AA2584B23C}" destId="{63343159-D9FF-4637-890E-1F424E67FFB0}" srcOrd="0" destOrd="0" presId="urn:microsoft.com/office/officeart/2005/8/layout/hierarchy1"/>
    <dgm:cxn modelId="{C794D82A-E737-4C12-A222-E5BDB93EE4F4}" type="presParOf" srcId="{63343159-D9FF-4637-890E-1F424E67FFB0}" destId="{D05F276E-6C72-453A-8197-96A3A7ED360C}" srcOrd="0" destOrd="0" presId="urn:microsoft.com/office/officeart/2005/8/layout/hierarchy1"/>
    <dgm:cxn modelId="{28583CCE-E1A4-4C6B-9A32-ABD8E595B73F}" type="presParOf" srcId="{63343159-D9FF-4637-890E-1F424E67FFB0}" destId="{BDE99F98-6002-4228-9C71-0623DF616BA9}" srcOrd="1" destOrd="0" presId="urn:microsoft.com/office/officeart/2005/8/layout/hierarchy1"/>
    <dgm:cxn modelId="{348406B0-9EF5-4BAA-A044-46FFBB7797DA}" type="presParOf" srcId="{D7C3828D-DEA3-4559-AFAA-D6AA2584B23C}" destId="{6B066CCC-15EB-4990-A7DF-BAC39470304E}" srcOrd="1" destOrd="0" presId="urn:microsoft.com/office/officeart/2005/8/layout/hierarchy1"/>
    <dgm:cxn modelId="{2ADD9830-665A-4A11-80D4-8A2B77F3B805}" type="presParOf" srcId="{0B599A61-FF31-42FB-9955-6D3614797EA2}" destId="{B547BCE1-E5A3-4B6A-A2E8-26E54225143D}" srcOrd="2" destOrd="0" presId="urn:microsoft.com/office/officeart/2005/8/layout/hierarchy1"/>
    <dgm:cxn modelId="{9A311219-A193-4D00-8311-B828CAB8E9B8}" type="presParOf" srcId="{0B599A61-FF31-42FB-9955-6D3614797EA2}" destId="{0C0C533E-762D-462B-A4F2-7452DC652C0D}" srcOrd="3" destOrd="0" presId="urn:microsoft.com/office/officeart/2005/8/layout/hierarchy1"/>
    <dgm:cxn modelId="{AC248795-2CD2-4DC7-83AA-249B349BF3F6}" type="presParOf" srcId="{0C0C533E-762D-462B-A4F2-7452DC652C0D}" destId="{8CDB5E54-BC99-421B-9B65-C9D0A687E4D7}" srcOrd="0" destOrd="0" presId="urn:microsoft.com/office/officeart/2005/8/layout/hierarchy1"/>
    <dgm:cxn modelId="{0DF27773-4798-4376-96E3-BA86FA3E5AC8}" type="presParOf" srcId="{8CDB5E54-BC99-421B-9B65-C9D0A687E4D7}" destId="{D10A1DDC-51B7-4D7A-A639-23195856C164}" srcOrd="0" destOrd="0" presId="urn:microsoft.com/office/officeart/2005/8/layout/hierarchy1"/>
    <dgm:cxn modelId="{E18D5AB3-F8CE-4F75-B0F3-0DCF0290F65C}" type="presParOf" srcId="{8CDB5E54-BC99-421B-9B65-C9D0A687E4D7}" destId="{5E41FC20-36E3-4C2D-9913-410A6E4DC25A}" srcOrd="1" destOrd="0" presId="urn:microsoft.com/office/officeart/2005/8/layout/hierarchy1"/>
    <dgm:cxn modelId="{4180421A-1654-4DAB-B766-0AE38E6836B0}" type="presParOf" srcId="{0C0C533E-762D-462B-A4F2-7452DC652C0D}" destId="{8B5DB2D1-D113-4009-BBE9-810000BE913A}" srcOrd="1" destOrd="0" presId="urn:microsoft.com/office/officeart/2005/8/layout/hierarchy1"/>
    <dgm:cxn modelId="{847138D4-27CB-4073-9111-1233977DF96F}" type="presParOf" srcId="{8B5DB2D1-D113-4009-BBE9-810000BE913A}" destId="{9A1F1EDC-B549-4C5E-8634-DA4F65F5D2FF}" srcOrd="0" destOrd="0" presId="urn:microsoft.com/office/officeart/2005/8/layout/hierarchy1"/>
    <dgm:cxn modelId="{A57A0ED5-D0B0-4648-AF22-FC2F4D0FF687}" type="presParOf" srcId="{8B5DB2D1-D113-4009-BBE9-810000BE913A}" destId="{5E3E9E56-0202-4A7D-A589-D92F3B896076}" srcOrd="1" destOrd="0" presId="urn:microsoft.com/office/officeart/2005/8/layout/hierarchy1"/>
    <dgm:cxn modelId="{24D639AA-8862-4D32-8D91-9EE40AFE7344}" type="presParOf" srcId="{5E3E9E56-0202-4A7D-A589-D92F3B896076}" destId="{943D0ACD-D785-46CB-8AC8-1C2B1766E4FC}" srcOrd="0" destOrd="0" presId="urn:microsoft.com/office/officeart/2005/8/layout/hierarchy1"/>
    <dgm:cxn modelId="{CA6ABD5E-52D1-4299-A09D-DDBEC8255343}" type="presParOf" srcId="{943D0ACD-D785-46CB-8AC8-1C2B1766E4FC}" destId="{669D8C8B-6127-4C09-AF33-6A1FCF994974}" srcOrd="0" destOrd="0" presId="urn:microsoft.com/office/officeart/2005/8/layout/hierarchy1"/>
    <dgm:cxn modelId="{E8638370-03A1-4A26-B4B4-CD646109D9C6}" type="presParOf" srcId="{943D0ACD-D785-46CB-8AC8-1C2B1766E4FC}" destId="{8FD23F6F-273C-4592-B31F-3D4C47FF5181}" srcOrd="1" destOrd="0" presId="urn:microsoft.com/office/officeart/2005/8/layout/hierarchy1"/>
    <dgm:cxn modelId="{8CF4097E-4839-4CAA-BA17-D225FA3CB23F}" type="presParOf" srcId="{5E3E9E56-0202-4A7D-A589-D92F3B896076}" destId="{7838C022-ED97-41B8-AEC6-BA3187BE7A5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1F1EDC-B549-4C5E-8634-DA4F65F5D2FF}">
      <dsp:nvSpPr>
        <dsp:cNvPr id="0" name=""/>
        <dsp:cNvSpPr/>
      </dsp:nvSpPr>
      <dsp:spPr>
        <a:xfrm>
          <a:off x="4730918" y="2933725"/>
          <a:ext cx="91440" cy="5459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59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7BCE1-E5A3-4B6A-A2E8-26E54225143D}">
      <dsp:nvSpPr>
        <dsp:cNvPr id="0" name=""/>
        <dsp:cNvSpPr/>
      </dsp:nvSpPr>
      <dsp:spPr>
        <a:xfrm>
          <a:off x="3629516" y="1195834"/>
          <a:ext cx="1147122" cy="545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032"/>
              </a:lnTo>
              <a:lnTo>
                <a:pt x="1147122" y="372032"/>
              </a:lnTo>
              <a:lnTo>
                <a:pt x="1147122" y="545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BD3B3-931D-4E93-ABE2-4965390A20DD}">
      <dsp:nvSpPr>
        <dsp:cNvPr id="0" name=""/>
        <dsp:cNvSpPr/>
      </dsp:nvSpPr>
      <dsp:spPr>
        <a:xfrm>
          <a:off x="2436673" y="2933725"/>
          <a:ext cx="91440" cy="5459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59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28EFA-E4CE-4258-BE0D-94774FDC6625}">
      <dsp:nvSpPr>
        <dsp:cNvPr id="0" name=""/>
        <dsp:cNvSpPr/>
      </dsp:nvSpPr>
      <dsp:spPr>
        <a:xfrm>
          <a:off x="2482393" y="1195834"/>
          <a:ext cx="1147122" cy="545926"/>
        </a:xfrm>
        <a:custGeom>
          <a:avLst/>
          <a:gdLst/>
          <a:ahLst/>
          <a:cxnLst/>
          <a:rect l="0" t="0" r="0" b="0"/>
          <a:pathLst>
            <a:path>
              <a:moveTo>
                <a:pt x="1147122" y="0"/>
              </a:moveTo>
              <a:lnTo>
                <a:pt x="1147122" y="372032"/>
              </a:lnTo>
              <a:lnTo>
                <a:pt x="0" y="372032"/>
              </a:lnTo>
              <a:lnTo>
                <a:pt x="0" y="545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DF723-A0C0-408C-B30C-2F948A3E84F3}">
      <dsp:nvSpPr>
        <dsp:cNvPr id="0" name=""/>
        <dsp:cNvSpPr/>
      </dsp:nvSpPr>
      <dsp:spPr>
        <a:xfrm>
          <a:off x="2690961" y="3869"/>
          <a:ext cx="1877109" cy="1191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8F02D-60D6-4369-85B0-98AE8BB42218}">
      <dsp:nvSpPr>
        <dsp:cNvPr id="0" name=""/>
        <dsp:cNvSpPr/>
      </dsp:nvSpPr>
      <dsp:spPr>
        <a:xfrm>
          <a:off x="2899529" y="202009"/>
          <a:ext cx="1877109" cy="1191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Coord</a:t>
          </a:r>
          <a:r>
            <a:rPr lang="en-US" sz="2300" kern="1200" dirty="0" smtClean="0"/>
            <a:t> Council </a:t>
          </a:r>
          <a:endParaRPr lang="en-US" sz="2300" kern="1200" dirty="0"/>
        </a:p>
      </dsp:txBody>
      <dsp:txXfrm>
        <a:off x="2899529" y="202009"/>
        <a:ext cx="1877109" cy="1191964"/>
      </dsp:txXfrm>
    </dsp:sp>
    <dsp:sp modelId="{C85F1C72-29EC-4377-9FAD-52EFC07792D2}">
      <dsp:nvSpPr>
        <dsp:cNvPr id="0" name=""/>
        <dsp:cNvSpPr/>
      </dsp:nvSpPr>
      <dsp:spPr>
        <a:xfrm>
          <a:off x="1543838" y="1741760"/>
          <a:ext cx="1877109" cy="1191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2E25E-79A0-455B-A143-062EA1415162}">
      <dsp:nvSpPr>
        <dsp:cNvPr id="0" name=""/>
        <dsp:cNvSpPr/>
      </dsp:nvSpPr>
      <dsp:spPr>
        <a:xfrm>
          <a:off x="1752406" y="1939899"/>
          <a:ext cx="1877109" cy="1191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 JPA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$$</a:t>
          </a:r>
          <a:endParaRPr lang="en-US" sz="2300" kern="1200" dirty="0"/>
        </a:p>
      </dsp:txBody>
      <dsp:txXfrm>
        <a:off x="1752406" y="1939899"/>
        <a:ext cx="1877109" cy="1191964"/>
      </dsp:txXfrm>
    </dsp:sp>
    <dsp:sp modelId="{D05F276E-6C72-453A-8197-96A3A7ED360C}">
      <dsp:nvSpPr>
        <dsp:cNvPr id="0" name=""/>
        <dsp:cNvSpPr/>
      </dsp:nvSpPr>
      <dsp:spPr>
        <a:xfrm>
          <a:off x="1543838" y="3479651"/>
          <a:ext cx="1877109" cy="1191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99F98-6002-4228-9C71-0623DF616BA9}">
      <dsp:nvSpPr>
        <dsp:cNvPr id="0" name=""/>
        <dsp:cNvSpPr/>
      </dsp:nvSpPr>
      <dsp:spPr>
        <a:xfrm>
          <a:off x="1752406" y="3677790"/>
          <a:ext cx="1877109" cy="1191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SPC &amp; Task Forces </a:t>
          </a:r>
          <a:endParaRPr lang="en-US" sz="2300" kern="1200" dirty="0"/>
        </a:p>
      </dsp:txBody>
      <dsp:txXfrm>
        <a:off x="1752406" y="3677790"/>
        <a:ext cx="1877109" cy="1191964"/>
      </dsp:txXfrm>
    </dsp:sp>
    <dsp:sp modelId="{D10A1DDC-51B7-4D7A-A639-23195856C164}">
      <dsp:nvSpPr>
        <dsp:cNvPr id="0" name=""/>
        <dsp:cNvSpPr/>
      </dsp:nvSpPr>
      <dsp:spPr>
        <a:xfrm>
          <a:off x="3838083" y="1741760"/>
          <a:ext cx="1877109" cy="1191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1FC20-36E3-4C2D-9913-410A6E4DC25A}">
      <dsp:nvSpPr>
        <dsp:cNvPr id="0" name=""/>
        <dsp:cNvSpPr/>
      </dsp:nvSpPr>
      <dsp:spPr>
        <a:xfrm>
          <a:off x="4046651" y="1939899"/>
          <a:ext cx="1877109" cy="1191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OC JPA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$$</a:t>
          </a:r>
          <a:endParaRPr lang="en-US" sz="2300" kern="1200" dirty="0"/>
        </a:p>
      </dsp:txBody>
      <dsp:txXfrm>
        <a:off x="4046651" y="1939899"/>
        <a:ext cx="1877109" cy="1191964"/>
      </dsp:txXfrm>
    </dsp:sp>
    <dsp:sp modelId="{669D8C8B-6127-4C09-AF33-6A1FCF994974}">
      <dsp:nvSpPr>
        <dsp:cNvPr id="0" name=""/>
        <dsp:cNvSpPr/>
      </dsp:nvSpPr>
      <dsp:spPr>
        <a:xfrm>
          <a:off x="3838083" y="3479651"/>
          <a:ext cx="1877109" cy="1191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23F6F-273C-4592-B31F-3D4C47FF5181}">
      <dsp:nvSpPr>
        <dsp:cNvPr id="0" name=""/>
        <dsp:cNvSpPr/>
      </dsp:nvSpPr>
      <dsp:spPr>
        <a:xfrm>
          <a:off x="4046651" y="3677790"/>
          <a:ext cx="1877109" cy="1191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SPC and Task Forces </a:t>
          </a:r>
          <a:endParaRPr lang="en-US" sz="2300" kern="1200" dirty="0"/>
        </a:p>
      </dsp:txBody>
      <dsp:txXfrm>
        <a:off x="4046651" y="3677790"/>
        <a:ext cx="1877109" cy="1191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69EB73-A8BF-4424-8F91-003624887B35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820C69-794A-4679-A38D-1FE6D8885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EB73-A8BF-4424-8F91-003624887B35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0C69-794A-4679-A38D-1FE6D8885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EB73-A8BF-4424-8F91-003624887B35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0C69-794A-4679-A38D-1FE6D8885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69EB73-A8BF-4424-8F91-003624887B35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820C69-794A-4679-A38D-1FE6D8885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69EB73-A8BF-4424-8F91-003624887B35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820C69-794A-4679-A38D-1FE6D8885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EB73-A8BF-4424-8F91-003624887B35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0C69-794A-4679-A38D-1FE6D8885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EB73-A8BF-4424-8F91-003624887B35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0C69-794A-4679-A38D-1FE6D8885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69EB73-A8BF-4424-8F91-003624887B35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820C69-794A-4679-A38D-1FE6D8885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EB73-A8BF-4424-8F91-003624887B35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0C69-794A-4679-A38D-1FE6D8885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69EB73-A8BF-4424-8F91-003624887B35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820C69-794A-4679-A38D-1FE6D8885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69EB73-A8BF-4424-8F91-003624887B35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820C69-794A-4679-A38D-1FE6D88851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69EB73-A8BF-4424-8F91-003624887B35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820C69-794A-4679-A38D-1FE6D8885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Organize using JPAs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alternate proposal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Joint Powers Authority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JPA is a legal entity formed by other existing public authorities</a:t>
            </a:r>
          </a:p>
          <a:p>
            <a:pPr lvl="1"/>
            <a:r>
              <a:rPr lang="en-US" dirty="0" smtClean="0"/>
              <a:t>Join together to accomplish something jointly </a:t>
            </a:r>
          </a:p>
          <a:p>
            <a:r>
              <a:rPr lang="en-US" dirty="0" smtClean="0"/>
              <a:t>Develops a governing agreement which each member’s board must approve</a:t>
            </a:r>
          </a:p>
          <a:p>
            <a:r>
              <a:rPr lang="en-US" dirty="0" smtClean="0"/>
              <a:t>Any changes in the agreement must be approved by each member</a:t>
            </a:r>
          </a:p>
          <a:p>
            <a:r>
              <a:rPr lang="en-US" dirty="0" smtClean="0"/>
              <a:t>Has a board made up of  </a:t>
            </a:r>
            <a:r>
              <a:rPr lang="en-US" dirty="0" smtClean="0"/>
              <a:t>governing board </a:t>
            </a:r>
            <a:r>
              <a:rPr lang="en-US" dirty="0" smtClean="0"/>
              <a:t>members or CEOs of members (or designees) </a:t>
            </a:r>
          </a:p>
          <a:p>
            <a:r>
              <a:rPr lang="en-US" dirty="0" smtClean="0"/>
              <a:t>Can receive funds and employee staff </a:t>
            </a:r>
            <a:endParaRPr lang="en-US" dirty="0" smtClean="0"/>
          </a:p>
          <a:p>
            <a:r>
              <a:rPr lang="en-US" dirty="0" smtClean="0"/>
              <a:t>Commonly used by city and county governments</a:t>
            </a: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from Dr. Scroggins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Community colleges of each county would form their own JPA</a:t>
            </a:r>
          </a:p>
          <a:p>
            <a:r>
              <a:rPr lang="en-US" dirty="0" smtClean="0"/>
              <a:t>JPA Board would be made up of college </a:t>
            </a:r>
            <a:r>
              <a:rPr lang="en-US" dirty="0" smtClean="0"/>
              <a:t>CEOs </a:t>
            </a:r>
            <a:r>
              <a:rPr lang="en-US" dirty="0" smtClean="0"/>
              <a:t>or </a:t>
            </a:r>
            <a:r>
              <a:rPr lang="en-US" dirty="0" smtClean="0"/>
              <a:t>designees </a:t>
            </a:r>
            <a:endParaRPr lang="en-US" dirty="0" smtClean="0"/>
          </a:p>
          <a:p>
            <a:r>
              <a:rPr lang="en-US" dirty="0" smtClean="0"/>
              <a:t>JPA would use a college foundation to receive funds and carry out work including employing staff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JPA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Has a board of college district CEOs or designee that makes policy and strategy decisions </a:t>
            </a:r>
          </a:p>
          <a:p>
            <a:r>
              <a:rPr lang="en-US" dirty="0" smtClean="0"/>
              <a:t>Fiscal agent—receives DWM funds from state</a:t>
            </a:r>
          </a:p>
          <a:p>
            <a:pPr lvl="1"/>
            <a:r>
              <a:rPr lang="en-US" dirty="0" smtClean="0"/>
              <a:t>Distributes to colleges (think EF)</a:t>
            </a:r>
          </a:p>
          <a:p>
            <a:pPr lvl="1"/>
            <a:r>
              <a:rPr lang="en-US" dirty="0" smtClean="0"/>
              <a:t>Formula in 16-17 then by performance</a:t>
            </a:r>
          </a:p>
          <a:p>
            <a:r>
              <a:rPr lang="en-US" dirty="0" smtClean="0"/>
              <a:t>Employees all DWM grant personnel</a:t>
            </a:r>
          </a:p>
          <a:p>
            <a:pPr lvl="1"/>
            <a:r>
              <a:rPr lang="en-US" dirty="0" smtClean="0"/>
              <a:t>Chairs, DSNs, 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JPA activities </a:t>
            </a:r>
            <a:r>
              <a:rPr lang="en-US" dirty="0" smtClean="0"/>
              <a:t>(examples)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Coordinate with workforce boards</a:t>
            </a:r>
          </a:p>
          <a:p>
            <a:r>
              <a:rPr lang="en-US" dirty="0" smtClean="0"/>
              <a:t>Professional development</a:t>
            </a:r>
          </a:p>
          <a:p>
            <a:r>
              <a:rPr lang="en-US" dirty="0" smtClean="0"/>
              <a:t>Approve programs</a:t>
            </a:r>
          </a:p>
          <a:p>
            <a:r>
              <a:rPr lang="en-US" dirty="0" smtClean="0"/>
              <a:t>Form task forces for specific purposes</a:t>
            </a:r>
          </a:p>
          <a:p>
            <a:pPr lvl="1"/>
            <a:r>
              <a:rPr lang="en-US" dirty="0" smtClean="0"/>
              <a:t>Ex. – marketing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DOW will review and consider</a:t>
            </a:r>
          </a:p>
          <a:p>
            <a:r>
              <a:rPr lang="en-US" dirty="0" smtClean="0"/>
              <a:t>A CEO meeting is being planned for </a:t>
            </a:r>
            <a:r>
              <a:rPr lang="en-US" dirty="0" smtClean="0"/>
              <a:t>April 13</a:t>
            </a:r>
            <a:endParaRPr lang="en-US" dirty="0" smtClean="0"/>
          </a:p>
          <a:p>
            <a:pPr lvl="1"/>
            <a:r>
              <a:rPr lang="en-US" dirty="0" smtClean="0"/>
              <a:t>Update on DWM </a:t>
            </a:r>
          </a:p>
          <a:p>
            <a:pPr lvl="1"/>
            <a:r>
              <a:rPr lang="en-US" dirty="0" smtClean="0"/>
              <a:t>Trailer bill</a:t>
            </a:r>
          </a:p>
          <a:p>
            <a:pPr lvl="1"/>
            <a:r>
              <a:rPr lang="en-US" dirty="0" smtClean="0"/>
              <a:t>Discuss JPA option </a:t>
            </a:r>
          </a:p>
          <a:p>
            <a:r>
              <a:rPr lang="en-US" dirty="0" smtClean="0"/>
              <a:t>If decision is to proceed with JPAs, process </a:t>
            </a:r>
            <a:r>
              <a:rPr lang="en-US" dirty="0" smtClean="0"/>
              <a:t>of putting </a:t>
            </a:r>
            <a:r>
              <a:rPr lang="en-US" dirty="0" smtClean="0"/>
              <a:t>into </a:t>
            </a:r>
            <a:r>
              <a:rPr lang="en-US" dirty="0" smtClean="0"/>
              <a:t>place could easily take a full year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251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Organize using JPAs</vt:lpstr>
      <vt:lpstr>Use of Joint Powers Authority  </vt:lpstr>
      <vt:lpstr>Proposal from Dr. Scroggins </vt:lpstr>
      <vt:lpstr>Structure </vt:lpstr>
      <vt:lpstr>Each JPA </vt:lpstr>
      <vt:lpstr>JPA activities (examples) </vt:lpstr>
      <vt:lpstr>Next steps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Organize using JPAs</dc:title>
  <dc:creator>Nick</dc:creator>
  <cp:lastModifiedBy>Nick</cp:lastModifiedBy>
  <cp:revision>2</cp:revision>
  <dcterms:created xsi:type="dcterms:W3CDTF">2016-03-17T00:12:24Z</dcterms:created>
  <dcterms:modified xsi:type="dcterms:W3CDTF">2016-03-17T14:24:07Z</dcterms:modified>
</cp:coreProperties>
</file>